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9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Loading Empty view at Start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Performance Issues in our app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Router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Routing Configuration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Route Match Handler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Icon Tab Bar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Table (</a:t>
            </a:r>
            <a:r>
              <a:rPr lang="en-US" dirty="0" err="1"/>
              <a:t>sap.m.Table</a:t>
            </a:r>
            <a:r>
              <a:rPr lang="en-US" dirty="0"/>
              <a:t>)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18071</TotalTime>
  <Words>145</Words>
  <Application>Microsoft Office PowerPoint</Application>
  <PresentationFormat>Widescreen</PresentationFormat>
  <Paragraphs>39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749</cp:revision>
  <dcterms:created xsi:type="dcterms:W3CDTF">2016-07-10T03:33:26Z</dcterms:created>
  <dcterms:modified xsi:type="dcterms:W3CDTF">2023-02-23T15:25:57Z</dcterms:modified>
</cp:coreProperties>
</file>